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B12AB34-73CE-4319-9CC8-6114E4C37A83}" type="datetimeFigureOut">
              <a:rPr lang="en-US" smtClean="0"/>
              <a:t>11/4/2014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45CB501-4061-46FA-B525-3BB87EA9BA7E}"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12AB34-73CE-4319-9CC8-6114E4C37A83}"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CB501-4061-46FA-B525-3BB87EA9BA7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45CB501-4061-46FA-B525-3BB87EA9BA7E}"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12AB34-73CE-4319-9CC8-6114E4C37A83}"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B12AB34-73CE-4319-9CC8-6114E4C37A83}"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45CB501-4061-46FA-B525-3BB87EA9BA7E}"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B12AB34-73CE-4319-9CC8-6114E4C37A83}" type="datetimeFigureOut">
              <a:rPr lang="en-US" smtClean="0"/>
              <a:t>11/4/2014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45CB501-4061-46FA-B525-3BB87EA9BA7E}"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B12AB34-73CE-4319-9CC8-6114E4C37A83}" type="datetimeFigureOut">
              <a:rPr lang="en-US" smtClean="0"/>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CB501-4061-46FA-B525-3BB87EA9BA7E}"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B12AB34-73CE-4319-9CC8-6114E4C37A83}" type="datetimeFigureOut">
              <a:rPr lang="en-US" smtClean="0"/>
              <a:t>11/4/2014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45CB501-4061-46FA-B525-3BB87EA9BA7E}"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B12AB34-73CE-4319-9CC8-6114E4C37A83}" type="datetimeFigureOut">
              <a:rPr lang="en-US" smtClean="0"/>
              <a:t>11/4/2014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45CB501-4061-46FA-B525-3BB87EA9BA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B12AB34-73CE-4319-9CC8-6114E4C37A83}" type="datetimeFigureOut">
              <a:rPr lang="en-US" smtClean="0"/>
              <a:t>11/4/2014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45CB501-4061-46FA-B525-3BB87EA9BA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45CB501-4061-46FA-B525-3BB87EA9BA7E}"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B12AB34-73CE-4319-9CC8-6114E4C37A83}" type="datetimeFigureOut">
              <a:rPr lang="en-US" smtClean="0"/>
              <a:t>11/4/2014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45CB501-4061-46FA-B525-3BB87EA9BA7E}"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B12AB34-73CE-4319-9CC8-6114E4C37A83}" type="datetimeFigureOut">
              <a:rPr lang="en-US" smtClean="0"/>
              <a:t>11/4/2014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B12AB34-73CE-4319-9CC8-6114E4C37A83}" type="datetimeFigureOut">
              <a:rPr lang="en-US" smtClean="0"/>
              <a:t>11/4/2014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45CB501-4061-46FA-B525-3BB87EA9BA7E}"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webmd.com/diabetes/guide/diabetes-diet-healthy-diet-basic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ozemanscience.com/molecules-of-life" TargetMode="External"/><Relationship Id="rId2" Type="http://schemas.openxmlformats.org/officeDocument/2006/relationships/hyperlink" Target="http://www.bozemanscience.com/042-biologoical-molecules" TargetMode="External"/><Relationship Id="rId1" Type="http://schemas.openxmlformats.org/officeDocument/2006/relationships/slideLayout" Target="../slideLayouts/slideLayout3.xml"/><Relationship Id="rId5" Type="http://schemas.openxmlformats.org/officeDocument/2006/relationships/hyperlink" Target="http://www.bozemanscience.com/chemical-bonds-covalent-vs-ionic" TargetMode="External"/><Relationship Id="rId4" Type="http://schemas.openxmlformats.org/officeDocument/2006/relationships/hyperlink" Target="http://www.bozemanscience.com/atoms-the-periodic-table"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education-portal.com/academy/lesson/hydrolysis-dehydration-and-ionic-reactions-definitions-examples.html#less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The Chemistry of Food</a:t>
            </a:r>
          </a:p>
          <a:p>
            <a:r>
              <a:rPr lang="en-US" dirty="0" err="1" smtClean="0"/>
              <a:t>Pltw</a:t>
            </a:r>
            <a:r>
              <a:rPr lang="en-US" dirty="0" smtClean="0"/>
              <a:t> – </a:t>
            </a:r>
            <a:r>
              <a:rPr lang="en-US" dirty="0" err="1" smtClean="0"/>
              <a:t>pbs</a:t>
            </a:r>
            <a:r>
              <a:rPr lang="en-US" dirty="0" smtClean="0"/>
              <a:t> </a:t>
            </a:r>
            <a:endParaRPr lang="en-US" dirty="0"/>
          </a:p>
        </p:txBody>
      </p:sp>
      <p:sp>
        <p:nvSpPr>
          <p:cNvPr id="2" name="Title 1"/>
          <p:cNvSpPr>
            <a:spLocks noGrp="1"/>
          </p:cNvSpPr>
          <p:nvPr>
            <p:ph type="ctrTitle"/>
          </p:nvPr>
        </p:nvSpPr>
        <p:spPr/>
        <p:txBody>
          <a:bodyPr/>
          <a:lstStyle/>
          <a:p>
            <a:r>
              <a:rPr lang="en-US" dirty="0" smtClean="0"/>
              <a:t>Chapter 2.2 Study Guide</a:t>
            </a:r>
            <a:endParaRPr lang="en-US" dirty="0"/>
          </a:p>
        </p:txBody>
      </p:sp>
    </p:spTree>
    <p:extLst>
      <p:ext uri="{BB962C8B-B14F-4D97-AF65-F5344CB8AC3E}">
        <p14:creationId xmlns:p14="http://schemas.microsoft.com/office/powerpoint/2010/main" val="183489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Testing Lab</a:t>
            </a:r>
            <a:endParaRPr lang="en-US" dirty="0"/>
          </a:p>
        </p:txBody>
      </p:sp>
      <p:sp>
        <p:nvSpPr>
          <p:cNvPr id="3" name="Content Placeholder 2"/>
          <p:cNvSpPr>
            <a:spLocks noGrp="1"/>
          </p:cNvSpPr>
          <p:nvPr>
            <p:ph sz="quarter" idx="1"/>
          </p:nvPr>
        </p:nvSpPr>
        <p:spPr/>
        <p:txBody>
          <a:bodyPr/>
          <a:lstStyle/>
          <a:p>
            <a:r>
              <a:rPr lang="en-US" dirty="0" smtClean="0"/>
              <a:t>Know the chemical tests used to detect each substance</a:t>
            </a:r>
          </a:p>
          <a:p>
            <a:pPr lvl="1"/>
            <a:r>
              <a:rPr lang="en-US" dirty="0" smtClean="0"/>
              <a:t>Glucose – Use Benedict’s solution, heated, green/yellow is positive, stays blue is negative</a:t>
            </a:r>
          </a:p>
          <a:p>
            <a:pPr lvl="1"/>
            <a:r>
              <a:rPr lang="en-US" dirty="0" smtClean="0"/>
              <a:t>Starch – Use Iodine, if turns black is positive, if stays brown/amber it’s negative</a:t>
            </a:r>
          </a:p>
          <a:p>
            <a:pPr lvl="1"/>
            <a:r>
              <a:rPr lang="en-US" dirty="0" smtClean="0"/>
              <a:t>Protein – Use Biuret Stain, if turns pinkish/purple it’s positive, if stays a bluish-clear then negative</a:t>
            </a:r>
          </a:p>
          <a:p>
            <a:pPr lvl="1"/>
            <a:r>
              <a:rPr lang="en-US" dirty="0" smtClean="0"/>
              <a:t>Lipids – Use the brown paper towel test, if it leaves a clearish oil spot then it’s positive, if the liquid dries then it’s negative. </a:t>
            </a:r>
            <a:endParaRPr lang="en-US" dirty="0"/>
          </a:p>
        </p:txBody>
      </p:sp>
    </p:spTree>
    <p:extLst>
      <p:ext uri="{BB962C8B-B14F-4D97-AF65-F5344CB8AC3E}">
        <p14:creationId xmlns:p14="http://schemas.microsoft.com/office/powerpoint/2010/main" val="2997691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Testing Lab</a:t>
            </a:r>
            <a:endParaRPr lang="en-US" dirty="0"/>
          </a:p>
        </p:txBody>
      </p:sp>
      <p:sp>
        <p:nvSpPr>
          <p:cNvPr id="3" name="Content Placeholder 2"/>
          <p:cNvSpPr>
            <a:spLocks noGrp="1"/>
          </p:cNvSpPr>
          <p:nvPr>
            <p:ph sz="quarter" idx="1"/>
          </p:nvPr>
        </p:nvSpPr>
        <p:spPr/>
        <p:txBody>
          <a:bodyPr/>
          <a:lstStyle/>
          <a:p>
            <a:r>
              <a:rPr lang="en-US" dirty="0" smtClean="0"/>
              <a:t>Know the description and role for each of the molecules we tested</a:t>
            </a:r>
          </a:p>
          <a:p>
            <a:pPr lvl="1"/>
            <a:r>
              <a:rPr lang="en-US" dirty="0" smtClean="0"/>
              <a:t>Starches – are complex carbohydrates which are a source of energy</a:t>
            </a:r>
          </a:p>
          <a:p>
            <a:pPr lvl="1"/>
            <a:r>
              <a:rPr lang="en-US" dirty="0" smtClean="0"/>
              <a:t>Glucose – is a simple carbohydrate which is a source of energy</a:t>
            </a:r>
          </a:p>
          <a:p>
            <a:pPr lvl="1"/>
            <a:r>
              <a:rPr lang="en-US" dirty="0" smtClean="0"/>
              <a:t>Protein – Critical for building tissues, fighting disease (immunity), and facilitating chemical reactions</a:t>
            </a:r>
          </a:p>
          <a:p>
            <a:pPr lvl="1"/>
            <a:r>
              <a:rPr lang="en-US" dirty="0" smtClean="0"/>
              <a:t>Lipids – such as fats and oils, they help in cell membrane production and hormone production</a:t>
            </a:r>
            <a:endParaRPr lang="en-US" dirty="0"/>
          </a:p>
        </p:txBody>
      </p:sp>
    </p:spTree>
    <p:extLst>
      <p:ext uri="{BB962C8B-B14F-4D97-AF65-F5344CB8AC3E}">
        <p14:creationId xmlns:p14="http://schemas.microsoft.com/office/powerpoint/2010/main" val="3273737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Testing Lab</a:t>
            </a:r>
            <a:endParaRPr lang="en-US" dirty="0"/>
          </a:p>
        </p:txBody>
      </p:sp>
      <p:sp>
        <p:nvSpPr>
          <p:cNvPr id="3" name="Content Placeholder 2"/>
          <p:cNvSpPr>
            <a:spLocks noGrp="1"/>
          </p:cNvSpPr>
          <p:nvPr>
            <p:ph sz="quarter" idx="1"/>
          </p:nvPr>
        </p:nvSpPr>
        <p:spPr>
          <a:xfrm>
            <a:off x="301752" y="1676400"/>
            <a:ext cx="8503920" cy="4422648"/>
          </a:xfrm>
        </p:spPr>
        <p:txBody>
          <a:bodyPr/>
          <a:lstStyle/>
          <a:p>
            <a:r>
              <a:rPr lang="en-US" dirty="0" smtClean="0"/>
              <a:t>Be able to discuss the role of Anna’s last meal (heavy in starches and lipids) and how it </a:t>
            </a:r>
            <a:r>
              <a:rPr lang="en-US" u="sng" dirty="0" smtClean="0"/>
              <a:t>could have </a:t>
            </a:r>
            <a:r>
              <a:rPr lang="en-US" dirty="0" smtClean="0"/>
              <a:t>contributed to her death as a type 1 diabetic.</a:t>
            </a:r>
          </a:p>
          <a:p>
            <a:r>
              <a:rPr lang="en-US" dirty="0" smtClean="0"/>
              <a:t>Describe the role of using water during the initial testing of the indicators.</a:t>
            </a:r>
          </a:p>
          <a:p>
            <a:r>
              <a:rPr lang="en-US" dirty="0" smtClean="0"/>
              <a:t>Describe the purpose of doing the part 1 of the lab (testing known solutions against water) prior to doing the actual testing of the foods. </a:t>
            </a:r>
            <a:endParaRPr lang="en-US" dirty="0"/>
          </a:p>
        </p:txBody>
      </p:sp>
    </p:spTree>
    <p:extLst>
      <p:ext uri="{BB962C8B-B14F-4D97-AF65-F5344CB8AC3E}">
        <p14:creationId xmlns:p14="http://schemas.microsoft.com/office/powerpoint/2010/main" val="3423061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Labels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Be able to discuss the definition and importance of EACH of the nutritional terms on your nutritional terms chart.  (see activity 2.2.2)</a:t>
            </a:r>
          </a:p>
          <a:p>
            <a:r>
              <a:rPr lang="en-US" dirty="0" smtClean="0"/>
              <a:t>Be able to analyze a food label for content as well as health levels.  Make sure to know recommended values so you can determine if a particular ingredient is too high or too low.</a:t>
            </a:r>
          </a:p>
          <a:p>
            <a:r>
              <a:rPr lang="en-US" dirty="0" smtClean="0"/>
              <a:t>Describe key features of a </a:t>
            </a:r>
            <a:r>
              <a:rPr lang="en-US" dirty="0" smtClean="0">
                <a:hlinkClick r:id="rId2"/>
              </a:rPr>
              <a:t>HEALTHY diabetic diet</a:t>
            </a:r>
            <a:r>
              <a:rPr lang="en-US" dirty="0" smtClean="0"/>
              <a:t>. How does this relate to Anna Garcia???</a:t>
            </a:r>
          </a:p>
          <a:p>
            <a:r>
              <a:rPr lang="en-US" dirty="0" smtClean="0"/>
              <a:t>Explain the reasons for limiting things such as saturated fat, cholesterol, and sodium. </a:t>
            </a:r>
            <a:endParaRPr lang="en-US" dirty="0"/>
          </a:p>
        </p:txBody>
      </p:sp>
    </p:spTree>
    <p:extLst>
      <p:ext uri="{BB962C8B-B14F-4D97-AF65-F5344CB8AC3E}">
        <p14:creationId xmlns:p14="http://schemas.microsoft.com/office/powerpoint/2010/main" val="3672711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81000" y="2590800"/>
            <a:ext cx="8458200" cy="3657600"/>
          </a:xfrm>
        </p:spPr>
        <p:txBody>
          <a:bodyPr>
            <a:normAutofit fontScale="92500" lnSpcReduction="10000"/>
          </a:bodyPr>
          <a:lstStyle/>
          <a:p>
            <a:r>
              <a:rPr lang="en-US" sz="2000" dirty="0" smtClean="0"/>
              <a:t>Please review the 2.2.3 </a:t>
            </a:r>
            <a:r>
              <a:rPr lang="en-US" sz="2000" dirty="0" err="1" smtClean="0"/>
              <a:t>chemlife</a:t>
            </a:r>
            <a:r>
              <a:rPr lang="en-US" sz="2000" dirty="0" smtClean="0"/>
              <a:t> </a:t>
            </a:r>
            <a:r>
              <a:rPr lang="en-US" sz="2000" dirty="0" err="1" smtClean="0"/>
              <a:t>powerpoint</a:t>
            </a:r>
            <a:r>
              <a:rPr lang="en-US" sz="2000" dirty="0" smtClean="0"/>
              <a:t> from the </a:t>
            </a:r>
            <a:r>
              <a:rPr lang="en-US" sz="2000" dirty="0" err="1" smtClean="0"/>
              <a:t>Lms</a:t>
            </a:r>
            <a:r>
              <a:rPr lang="en-US" sz="2000" dirty="0" smtClean="0"/>
              <a:t>.  The material presented in this </a:t>
            </a:r>
            <a:r>
              <a:rPr lang="en-US" sz="2000" dirty="0" err="1" smtClean="0"/>
              <a:t>powerpoint</a:t>
            </a:r>
            <a:r>
              <a:rPr lang="en-US" sz="2000" dirty="0" smtClean="0"/>
              <a:t> will be covered extensively on the test.  You also should have notes over the </a:t>
            </a:r>
            <a:r>
              <a:rPr lang="en-US" sz="2000" dirty="0" err="1" smtClean="0"/>
              <a:t>powerpoint</a:t>
            </a:r>
            <a:r>
              <a:rPr lang="en-US" sz="2000" dirty="0" smtClean="0"/>
              <a:t> from when it was covered in class.</a:t>
            </a:r>
          </a:p>
          <a:p>
            <a:endParaRPr lang="en-US" sz="2000" dirty="0" smtClean="0"/>
          </a:p>
          <a:p>
            <a:r>
              <a:rPr lang="en-US" sz="2000" dirty="0" smtClean="0"/>
              <a:t>Use these helpful videos Also:</a:t>
            </a:r>
          </a:p>
          <a:p>
            <a:r>
              <a:rPr lang="en-US" sz="2000" dirty="0" smtClean="0"/>
              <a:t> </a:t>
            </a:r>
            <a:r>
              <a:rPr lang="en-US" sz="2000" dirty="0" smtClean="0">
                <a:hlinkClick r:id="rId2"/>
              </a:rPr>
              <a:t>Biological Molecules</a:t>
            </a:r>
            <a:endParaRPr lang="en-US" sz="2000" dirty="0" smtClean="0"/>
          </a:p>
          <a:p>
            <a:r>
              <a:rPr lang="en-US" sz="2000" dirty="0" smtClean="0">
                <a:hlinkClick r:id="rId3"/>
              </a:rPr>
              <a:t>Molecules of Life</a:t>
            </a:r>
            <a:endParaRPr lang="en-US" sz="2000" dirty="0" smtClean="0"/>
          </a:p>
          <a:p>
            <a:r>
              <a:rPr lang="en-US" sz="2000" dirty="0" smtClean="0">
                <a:hlinkClick r:id="rId4"/>
              </a:rPr>
              <a:t>Atoms &amp; the Periodic Table</a:t>
            </a:r>
            <a:endParaRPr lang="en-US" sz="2000" dirty="0" smtClean="0"/>
          </a:p>
          <a:p>
            <a:r>
              <a:rPr lang="en-US" sz="2000" dirty="0" smtClean="0">
                <a:hlinkClick r:id="rId5"/>
              </a:rPr>
              <a:t>Chemical Bonds</a:t>
            </a:r>
            <a:endParaRPr lang="en-US" sz="2000" dirty="0"/>
          </a:p>
        </p:txBody>
      </p:sp>
      <p:sp>
        <p:nvSpPr>
          <p:cNvPr id="4" name="Title 3"/>
          <p:cNvSpPr>
            <a:spLocks noGrp="1"/>
          </p:cNvSpPr>
          <p:nvPr>
            <p:ph type="title"/>
          </p:nvPr>
        </p:nvSpPr>
        <p:spPr/>
        <p:txBody>
          <a:bodyPr/>
          <a:lstStyle/>
          <a:p>
            <a:r>
              <a:rPr lang="en-US" dirty="0" smtClean="0"/>
              <a:t>Biochemistry of Life</a:t>
            </a:r>
            <a:endParaRPr lang="en-US" dirty="0"/>
          </a:p>
        </p:txBody>
      </p:sp>
    </p:spTree>
    <p:extLst>
      <p:ext uri="{BB962C8B-B14F-4D97-AF65-F5344CB8AC3E}">
        <p14:creationId xmlns:p14="http://schemas.microsoft.com/office/powerpoint/2010/main" val="1587425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Dehydration vs. Hydrolysis Reactions</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85000" lnSpcReduction="10000"/>
          </a:bodyPr>
          <a:lstStyle/>
          <a:p>
            <a:r>
              <a:rPr lang="en-US" dirty="0" smtClean="0"/>
              <a:t>Dehydration synthesis – when larger molecules are form by connected smaller molecules.  During this process an -H and –OH are removed from the smaller molecules so they have an opening to connect.  Thus the H, OH will combine together forming water (H</a:t>
            </a:r>
            <a:r>
              <a:rPr lang="en-US" baseline="-25000" dirty="0" smtClean="0"/>
              <a:t>2</a:t>
            </a:r>
            <a:r>
              <a:rPr lang="en-US" dirty="0" smtClean="0"/>
              <a:t>O). Thus, Dehydration synthesis is the creating of larger molecules by the removal of water.  </a:t>
            </a:r>
          </a:p>
          <a:p>
            <a:r>
              <a:rPr lang="en-US" dirty="0" smtClean="0"/>
              <a:t>Hydrolysis Reactions – When larger molecules need to be broken down into smaller molecules, water will break the bonds between the two molecules and attach to the open spaces.  Thus, hydrolysis reactions is the process of using water to break down larger molecules into smaller molecules. </a:t>
            </a:r>
          </a:p>
          <a:p>
            <a:r>
              <a:rPr lang="en-US" dirty="0">
                <a:hlinkClick r:id="rId2"/>
              </a:rPr>
              <a:t>http://</a:t>
            </a:r>
            <a:r>
              <a:rPr lang="en-US" dirty="0" smtClean="0">
                <a:hlinkClick r:id="rId2"/>
              </a:rPr>
              <a:t>education-portal.com/academy/lesson/hydrolysis-dehydration-and-ionic-reactions-definitions-examples.html#lesson</a:t>
            </a:r>
            <a:r>
              <a:rPr lang="en-US" dirty="0" smtClean="0"/>
              <a:t> </a:t>
            </a:r>
            <a:endParaRPr lang="en-US" dirty="0"/>
          </a:p>
        </p:txBody>
      </p:sp>
    </p:spTree>
    <p:extLst>
      <p:ext uri="{BB962C8B-B14F-4D97-AF65-F5344CB8AC3E}">
        <p14:creationId xmlns:p14="http://schemas.microsoft.com/office/powerpoint/2010/main" val="3719780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Bonds and Energy</a:t>
            </a:r>
            <a:endParaRPr lang="en-US" dirty="0"/>
          </a:p>
        </p:txBody>
      </p:sp>
      <p:sp>
        <p:nvSpPr>
          <p:cNvPr id="3" name="Content Placeholder 2"/>
          <p:cNvSpPr>
            <a:spLocks noGrp="1"/>
          </p:cNvSpPr>
          <p:nvPr>
            <p:ph sz="quarter" idx="1"/>
          </p:nvPr>
        </p:nvSpPr>
        <p:spPr/>
        <p:txBody>
          <a:bodyPr>
            <a:normAutofit/>
          </a:bodyPr>
          <a:lstStyle/>
          <a:p>
            <a:r>
              <a:rPr lang="en-US" sz="2800" dirty="0" smtClean="0"/>
              <a:t>What is the relationship between chemical bonds and energy?</a:t>
            </a:r>
          </a:p>
          <a:p>
            <a:r>
              <a:rPr lang="en-US" sz="2800" dirty="0" smtClean="0"/>
              <a:t>Explain how the body gets the energy it needs to function from the food we eat.</a:t>
            </a:r>
          </a:p>
          <a:p>
            <a:r>
              <a:rPr lang="en-US" sz="2800" dirty="0" smtClean="0"/>
              <a:t>Compare and contrast saturated and unsaturated fatty acids</a:t>
            </a:r>
          </a:p>
          <a:p>
            <a:r>
              <a:rPr lang="en-US" sz="2800" dirty="0" smtClean="0"/>
              <a:t>Which would give you more energy: monosaccharide, disaccharide, or a polysaccharide?</a:t>
            </a:r>
          </a:p>
          <a:p>
            <a:endParaRPr lang="en-US" sz="2800" dirty="0"/>
          </a:p>
        </p:txBody>
      </p:sp>
    </p:spTree>
    <p:extLst>
      <p:ext uri="{BB962C8B-B14F-4D97-AF65-F5344CB8AC3E}">
        <p14:creationId xmlns:p14="http://schemas.microsoft.com/office/powerpoint/2010/main" val="2087805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in Food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Energy from carbohydrates is released in the cells through a process called cellular respiration.  The energy produced is called ATP (Adenosine Triphosphate)</a:t>
            </a:r>
          </a:p>
          <a:p>
            <a:r>
              <a:rPr lang="en-US" dirty="0" smtClean="0"/>
              <a:t>calorie – the amount of energy needed to raise the temperature of 1kg of water 1°C (this is a chemistry calorie)</a:t>
            </a:r>
          </a:p>
          <a:p>
            <a:r>
              <a:rPr lang="en-US" dirty="0" smtClean="0"/>
              <a:t>Calorie – food calories (actually is 1000 calories)</a:t>
            </a:r>
          </a:p>
          <a:p>
            <a:r>
              <a:rPr lang="en-US" dirty="0" smtClean="0"/>
              <a:t>Energy in food is found by burning the food to heat water and measuring the increasing in temperature of the water – known as </a:t>
            </a:r>
            <a:r>
              <a:rPr lang="en-US" b="1" u="sng" dirty="0" smtClean="0"/>
              <a:t>calorimetry</a:t>
            </a:r>
            <a:r>
              <a:rPr lang="en-US" dirty="0" smtClean="0"/>
              <a:t> </a:t>
            </a:r>
          </a:p>
          <a:p>
            <a:endParaRPr lang="en-US" dirty="0"/>
          </a:p>
        </p:txBody>
      </p:sp>
    </p:spTree>
    <p:extLst>
      <p:ext uri="{BB962C8B-B14F-4D97-AF65-F5344CB8AC3E}">
        <p14:creationId xmlns:p14="http://schemas.microsoft.com/office/powerpoint/2010/main" val="364109741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59</TotalTime>
  <Words>670</Words>
  <Application>Microsoft Office PowerPoint</Application>
  <PresentationFormat>On-screen Show (4:3)</PresentationFormat>
  <Paragraphs>46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Georgia</vt:lpstr>
      <vt:lpstr>Wingdings</vt:lpstr>
      <vt:lpstr>Wingdings 2</vt:lpstr>
      <vt:lpstr>Civic</vt:lpstr>
      <vt:lpstr>Chapter 2.2 Study Guide</vt:lpstr>
      <vt:lpstr>Food Testing Lab</vt:lpstr>
      <vt:lpstr>Food Testing Lab</vt:lpstr>
      <vt:lpstr>Food Testing Lab</vt:lpstr>
      <vt:lpstr>Food Labels</vt:lpstr>
      <vt:lpstr>Biochemistry of Life</vt:lpstr>
      <vt:lpstr>Dehydration vs. Hydrolysis Reactions</vt:lpstr>
      <vt:lpstr>Chemical Bonds and Energy</vt:lpstr>
      <vt:lpstr>Energy in Food</vt:lpstr>
    </vt:vector>
  </TitlesOfParts>
  <Company>Onsted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2.2 Study Guide</dc:title>
  <dc:creator>Dyan Biringer</dc:creator>
  <cp:lastModifiedBy>Hinchsliff, Therese</cp:lastModifiedBy>
  <cp:revision>7</cp:revision>
  <dcterms:created xsi:type="dcterms:W3CDTF">2014-10-21T11:03:31Z</dcterms:created>
  <dcterms:modified xsi:type="dcterms:W3CDTF">2014-11-04T17:09:57Z</dcterms:modified>
</cp:coreProperties>
</file>